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8" r:id="rId2"/>
    <p:sldId id="269" r:id="rId3"/>
    <p:sldId id="256" r:id="rId4"/>
    <p:sldId id="270" r:id="rId5"/>
    <p:sldId id="257" r:id="rId6"/>
    <p:sldId id="258" r:id="rId7"/>
    <p:sldId id="259" r:id="rId8"/>
    <p:sldId id="261" r:id="rId9"/>
    <p:sldId id="264" r:id="rId10"/>
    <p:sldId id="271" r:id="rId11"/>
    <p:sldId id="260" r:id="rId12"/>
    <p:sldId id="262" r:id="rId13"/>
    <p:sldId id="263" r:id="rId14"/>
    <p:sldId id="272" r:id="rId15"/>
    <p:sldId id="265" r:id="rId16"/>
    <p:sldId id="266" r:id="rId17"/>
    <p:sldId id="267" r:id="rId18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975F6A-C4C5-483B-8D57-8E8277D50FB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GT"/>
        </a:p>
      </dgm:t>
    </dgm:pt>
    <dgm:pt modelId="{349AA440-68E2-4C63-AC24-248B8FA794C6}">
      <dgm:prSet phldrT="[Texto]"/>
      <dgm:spPr/>
      <dgm:t>
        <a:bodyPr/>
        <a:lstStyle/>
        <a:p>
          <a:r>
            <a:rPr lang="es-GT" dirty="0" smtClean="0"/>
            <a:t>computación</a:t>
          </a:r>
          <a:endParaRPr lang="es-GT" dirty="0"/>
        </a:p>
      </dgm:t>
    </dgm:pt>
    <dgm:pt modelId="{AF97AF97-EB76-4E75-86E5-556EBFC15E10}" type="parTrans" cxnId="{B65A9B3D-E470-410B-A1D8-FE8413C9CD6D}">
      <dgm:prSet/>
      <dgm:spPr/>
      <dgm:t>
        <a:bodyPr/>
        <a:lstStyle/>
        <a:p>
          <a:endParaRPr lang="es-GT"/>
        </a:p>
      </dgm:t>
    </dgm:pt>
    <dgm:pt modelId="{D616A946-222C-40FB-B4B7-EFC8E6F1EBB6}" type="sibTrans" cxnId="{B65A9B3D-E470-410B-A1D8-FE8413C9CD6D}">
      <dgm:prSet/>
      <dgm:spPr/>
      <dgm:t>
        <a:bodyPr/>
        <a:lstStyle/>
        <a:p>
          <a:endParaRPr lang="es-GT"/>
        </a:p>
      </dgm:t>
    </dgm:pt>
    <dgm:pt modelId="{99CB66B3-4514-4CF3-B649-90886CE52093}">
      <dgm:prSet phldrT="[Texto]"/>
      <dgm:spPr/>
      <dgm:t>
        <a:bodyPr/>
        <a:lstStyle/>
        <a:p>
          <a:r>
            <a:rPr lang="es-GT" dirty="0" smtClean="0"/>
            <a:t>historia</a:t>
          </a:r>
          <a:endParaRPr lang="es-GT" dirty="0"/>
        </a:p>
      </dgm:t>
    </dgm:pt>
    <dgm:pt modelId="{059D240F-114D-4F0F-A361-D565AE5AA4E2}" type="parTrans" cxnId="{C0EF329A-E815-4316-9B8F-8F01CA4CA0AC}">
      <dgm:prSet/>
      <dgm:spPr/>
      <dgm:t>
        <a:bodyPr/>
        <a:lstStyle/>
        <a:p>
          <a:endParaRPr lang="es-GT"/>
        </a:p>
      </dgm:t>
    </dgm:pt>
    <dgm:pt modelId="{F26208BA-8789-4A35-8E17-A81B677FBD47}" type="sibTrans" cxnId="{C0EF329A-E815-4316-9B8F-8F01CA4CA0AC}">
      <dgm:prSet/>
      <dgm:spPr/>
      <dgm:t>
        <a:bodyPr/>
        <a:lstStyle/>
        <a:p>
          <a:endParaRPr lang="es-GT"/>
        </a:p>
      </dgm:t>
    </dgm:pt>
    <dgm:pt modelId="{9F7637A0-4CAC-408B-B906-3756D9F3BBD6}">
      <dgm:prSet phldrT="[Texto]"/>
      <dgm:spPr/>
      <dgm:t>
        <a:bodyPr/>
        <a:lstStyle/>
        <a:p>
          <a:r>
            <a:rPr lang="es-GT" dirty="0" err="1" smtClean="0"/>
            <a:t>horigen</a:t>
          </a:r>
          <a:endParaRPr lang="es-GT" dirty="0"/>
        </a:p>
      </dgm:t>
    </dgm:pt>
    <dgm:pt modelId="{096B74E4-B2E9-4844-AC53-7F3E4F968E5B}" type="parTrans" cxnId="{958F9947-D22F-4FE3-8EB1-BBC5D1FF5821}">
      <dgm:prSet/>
      <dgm:spPr/>
      <dgm:t>
        <a:bodyPr/>
        <a:lstStyle/>
        <a:p>
          <a:endParaRPr lang="es-GT"/>
        </a:p>
      </dgm:t>
    </dgm:pt>
    <dgm:pt modelId="{4B908CAD-375D-4DC3-B1C4-F4AE2E63BAE8}" type="sibTrans" cxnId="{958F9947-D22F-4FE3-8EB1-BBC5D1FF5821}">
      <dgm:prSet/>
      <dgm:spPr/>
      <dgm:t>
        <a:bodyPr/>
        <a:lstStyle/>
        <a:p>
          <a:endParaRPr lang="es-GT"/>
        </a:p>
      </dgm:t>
    </dgm:pt>
    <dgm:pt modelId="{B7A9E155-CCFC-47BF-BEE1-0CE026699E5F}">
      <dgm:prSet phldrT="[Texto]"/>
      <dgm:spPr/>
      <dgm:t>
        <a:bodyPr/>
        <a:lstStyle/>
        <a:p>
          <a:r>
            <a:rPr lang="es-GT" dirty="0" err="1" smtClean="0"/>
            <a:t>evolucion</a:t>
          </a:r>
          <a:endParaRPr lang="es-GT" dirty="0"/>
        </a:p>
      </dgm:t>
    </dgm:pt>
    <dgm:pt modelId="{1924D002-D5CC-4ADB-AF89-0A16222F7236}" type="parTrans" cxnId="{4319CD59-E6A7-4548-AE0C-4375A18420C5}">
      <dgm:prSet/>
      <dgm:spPr/>
      <dgm:t>
        <a:bodyPr/>
        <a:lstStyle/>
        <a:p>
          <a:endParaRPr lang="es-GT"/>
        </a:p>
      </dgm:t>
    </dgm:pt>
    <dgm:pt modelId="{4C13AC3C-FD7E-4F4F-870C-EB797DADB642}" type="sibTrans" cxnId="{4319CD59-E6A7-4548-AE0C-4375A18420C5}">
      <dgm:prSet/>
      <dgm:spPr/>
      <dgm:t>
        <a:bodyPr/>
        <a:lstStyle/>
        <a:p>
          <a:endParaRPr lang="es-GT"/>
        </a:p>
      </dgm:t>
    </dgm:pt>
    <dgm:pt modelId="{8EFA00AA-6DDA-4028-8F07-F7345DBA98D1}">
      <dgm:prSet phldrT="[Texto]"/>
      <dgm:spPr/>
      <dgm:t>
        <a:bodyPr/>
        <a:lstStyle/>
        <a:p>
          <a:r>
            <a:rPr lang="es-GT" dirty="0" smtClean="0"/>
            <a:t>Clases de computadoras</a:t>
          </a:r>
          <a:endParaRPr lang="es-GT" dirty="0"/>
        </a:p>
      </dgm:t>
    </dgm:pt>
    <dgm:pt modelId="{717FC504-6120-416B-A780-1AA7953CBD66}" type="parTrans" cxnId="{29151C76-6F7F-488C-A923-12AF0DAEB62B}">
      <dgm:prSet/>
      <dgm:spPr/>
      <dgm:t>
        <a:bodyPr/>
        <a:lstStyle/>
        <a:p>
          <a:endParaRPr lang="es-GT"/>
        </a:p>
      </dgm:t>
    </dgm:pt>
    <dgm:pt modelId="{9DCF894D-6904-4EB6-8D4A-2BDB2A3560D4}" type="sibTrans" cxnId="{29151C76-6F7F-488C-A923-12AF0DAEB62B}">
      <dgm:prSet/>
      <dgm:spPr/>
      <dgm:t>
        <a:bodyPr/>
        <a:lstStyle/>
        <a:p>
          <a:endParaRPr lang="es-GT"/>
        </a:p>
      </dgm:t>
    </dgm:pt>
    <dgm:pt modelId="{3AEC69E7-4566-4DED-A945-6B98C7B7B26F}" type="pres">
      <dgm:prSet presAssocID="{2B975F6A-C4C5-483B-8D57-8E8277D50FB8}" presName="diagram" presStyleCnt="0">
        <dgm:presLayoutVars>
          <dgm:dir/>
          <dgm:resizeHandles val="exact"/>
        </dgm:presLayoutVars>
      </dgm:prSet>
      <dgm:spPr/>
    </dgm:pt>
    <dgm:pt modelId="{0BFDB69B-2DA2-48C9-B43B-0A8B5849573F}" type="pres">
      <dgm:prSet presAssocID="{349AA440-68E2-4C63-AC24-248B8FA794C6}" presName="node" presStyleLbl="node1" presStyleIdx="0" presStyleCnt="5">
        <dgm:presLayoutVars>
          <dgm:bulletEnabled val="1"/>
        </dgm:presLayoutVars>
      </dgm:prSet>
      <dgm:spPr/>
    </dgm:pt>
    <dgm:pt modelId="{5496250F-1645-403C-901F-F98150B24D30}" type="pres">
      <dgm:prSet presAssocID="{D616A946-222C-40FB-B4B7-EFC8E6F1EBB6}" presName="sibTrans" presStyleCnt="0"/>
      <dgm:spPr/>
    </dgm:pt>
    <dgm:pt modelId="{60B26419-DF63-447E-9E19-FDDC233FCAA6}" type="pres">
      <dgm:prSet presAssocID="{99CB66B3-4514-4CF3-B649-90886CE52093}" presName="node" presStyleLbl="node1" presStyleIdx="1" presStyleCnt="5" custLinFactNeighborX="1627" custLinFactNeighborY="904">
        <dgm:presLayoutVars>
          <dgm:bulletEnabled val="1"/>
        </dgm:presLayoutVars>
      </dgm:prSet>
      <dgm:spPr/>
    </dgm:pt>
    <dgm:pt modelId="{31056A44-EF42-4CE1-B148-4F4106E80EDA}" type="pres">
      <dgm:prSet presAssocID="{F26208BA-8789-4A35-8E17-A81B677FBD47}" presName="sibTrans" presStyleCnt="0"/>
      <dgm:spPr/>
    </dgm:pt>
    <dgm:pt modelId="{110344DE-9641-4E07-B802-0DA355032E34}" type="pres">
      <dgm:prSet presAssocID="{9F7637A0-4CAC-408B-B906-3756D9F3BBD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GT"/>
        </a:p>
      </dgm:t>
    </dgm:pt>
    <dgm:pt modelId="{2AA987F9-B9C4-45B9-BE15-75542E4F49E7}" type="pres">
      <dgm:prSet presAssocID="{4B908CAD-375D-4DC3-B1C4-F4AE2E63BAE8}" presName="sibTrans" presStyleCnt="0"/>
      <dgm:spPr/>
    </dgm:pt>
    <dgm:pt modelId="{99AFAF20-8187-4121-BD39-A06B7EFC6B14}" type="pres">
      <dgm:prSet presAssocID="{B7A9E155-CCFC-47BF-BEE1-0CE026699E5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GT"/>
        </a:p>
      </dgm:t>
    </dgm:pt>
    <dgm:pt modelId="{CF34CDC8-FDDB-45C1-AA73-2F8373A1B01A}" type="pres">
      <dgm:prSet presAssocID="{4C13AC3C-FD7E-4F4F-870C-EB797DADB642}" presName="sibTrans" presStyleCnt="0"/>
      <dgm:spPr/>
    </dgm:pt>
    <dgm:pt modelId="{BEAF555C-82CF-4D6F-B672-0437BA369E76}" type="pres">
      <dgm:prSet presAssocID="{8EFA00AA-6DDA-4028-8F07-F7345DBA98D1}" presName="node" presStyleLbl="node1" presStyleIdx="4" presStyleCnt="5">
        <dgm:presLayoutVars>
          <dgm:bulletEnabled val="1"/>
        </dgm:presLayoutVars>
      </dgm:prSet>
      <dgm:spPr/>
    </dgm:pt>
  </dgm:ptLst>
  <dgm:cxnLst>
    <dgm:cxn modelId="{958F9947-D22F-4FE3-8EB1-BBC5D1FF5821}" srcId="{2B975F6A-C4C5-483B-8D57-8E8277D50FB8}" destId="{9F7637A0-4CAC-408B-B906-3756D9F3BBD6}" srcOrd="2" destOrd="0" parTransId="{096B74E4-B2E9-4844-AC53-7F3E4F968E5B}" sibTransId="{4B908CAD-375D-4DC3-B1C4-F4AE2E63BAE8}"/>
    <dgm:cxn modelId="{C0EF329A-E815-4316-9B8F-8F01CA4CA0AC}" srcId="{2B975F6A-C4C5-483B-8D57-8E8277D50FB8}" destId="{99CB66B3-4514-4CF3-B649-90886CE52093}" srcOrd="1" destOrd="0" parTransId="{059D240F-114D-4F0F-A361-D565AE5AA4E2}" sibTransId="{F26208BA-8789-4A35-8E17-A81B677FBD47}"/>
    <dgm:cxn modelId="{572825ED-BCAE-4D61-A8CF-B0C297E5EA0E}" type="presOf" srcId="{B7A9E155-CCFC-47BF-BEE1-0CE026699E5F}" destId="{99AFAF20-8187-4121-BD39-A06B7EFC6B14}" srcOrd="0" destOrd="0" presId="urn:microsoft.com/office/officeart/2005/8/layout/default"/>
    <dgm:cxn modelId="{B65A9B3D-E470-410B-A1D8-FE8413C9CD6D}" srcId="{2B975F6A-C4C5-483B-8D57-8E8277D50FB8}" destId="{349AA440-68E2-4C63-AC24-248B8FA794C6}" srcOrd="0" destOrd="0" parTransId="{AF97AF97-EB76-4E75-86E5-556EBFC15E10}" sibTransId="{D616A946-222C-40FB-B4B7-EFC8E6F1EBB6}"/>
    <dgm:cxn modelId="{4319CD59-E6A7-4548-AE0C-4375A18420C5}" srcId="{2B975F6A-C4C5-483B-8D57-8E8277D50FB8}" destId="{B7A9E155-CCFC-47BF-BEE1-0CE026699E5F}" srcOrd="3" destOrd="0" parTransId="{1924D002-D5CC-4ADB-AF89-0A16222F7236}" sibTransId="{4C13AC3C-FD7E-4F4F-870C-EB797DADB642}"/>
    <dgm:cxn modelId="{EDE275DA-711F-4F97-8790-92D7044F8055}" type="presOf" srcId="{2B975F6A-C4C5-483B-8D57-8E8277D50FB8}" destId="{3AEC69E7-4566-4DED-A945-6B98C7B7B26F}" srcOrd="0" destOrd="0" presId="urn:microsoft.com/office/officeart/2005/8/layout/default"/>
    <dgm:cxn modelId="{29151C76-6F7F-488C-A923-12AF0DAEB62B}" srcId="{2B975F6A-C4C5-483B-8D57-8E8277D50FB8}" destId="{8EFA00AA-6DDA-4028-8F07-F7345DBA98D1}" srcOrd="4" destOrd="0" parTransId="{717FC504-6120-416B-A780-1AA7953CBD66}" sibTransId="{9DCF894D-6904-4EB6-8D4A-2BDB2A3560D4}"/>
    <dgm:cxn modelId="{75CDD709-8573-4ADD-8F34-0C2DD1F32FCD}" type="presOf" srcId="{9F7637A0-4CAC-408B-B906-3756D9F3BBD6}" destId="{110344DE-9641-4E07-B802-0DA355032E34}" srcOrd="0" destOrd="0" presId="urn:microsoft.com/office/officeart/2005/8/layout/default"/>
    <dgm:cxn modelId="{F96E1CCB-481A-4C98-8D0B-64801E507DC1}" type="presOf" srcId="{99CB66B3-4514-4CF3-B649-90886CE52093}" destId="{60B26419-DF63-447E-9E19-FDDC233FCAA6}" srcOrd="0" destOrd="0" presId="urn:microsoft.com/office/officeart/2005/8/layout/default"/>
    <dgm:cxn modelId="{81A36515-DB6E-4271-8F97-4B5FABE7D55E}" type="presOf" srcId="{8EFA00AA-6DDA-4028-8F07-F7345DBA98D1}" destId="{BEAF555C-82CF-4D6F-B672-0437BA369E76}" srcOrd="0" destOrd="0" presId="urn:microsoft.com/office/officeart/2005/8/layout/default"/>
    <dgm:cxn modelId="{2D54895B-C9FD-455E-9430-8411B92DBF60}" type="presOf" srcId="{349AA440-68E2-4C63-AC24-248B8FA794C6}" destId="{0BFDB69B-2DA2-48C9-B43B-0A8B5849573F}" srcOrd="0" destOrd="0" presId="urn:microsoft.com/office/officeart/2005/8/layout/default"/>
    <dgm:cxn modelId="{45ED588E-5FFD-4066-9F3A-C3BD4559C8FF}" type="presParOf" srcId="{3AEC69E7-4566-4DED-A945-6B98C7B7B26F}" destId="{0BFDB69B-2DA2-48C9-B43B-0A8B5849573F}" srcOrd="0" destOrd="0" presId="urn:microsoft.com/office/officeart/2005/8/layout/default"/>
    <dgm:cxn modelId="{C9423B67-82EA-4DE8-A9B4-68D6FC6F84F4}" type="presParOf" srcId="{3AEC69E7-4566-4DED-A945-6B98C7B7B26F}" destId="{5496250F-1645-403C-901F-F98150B24D30}" srcOrd="1" destOrd="0" presId="urn:microsoft.com/office/officeart/2005/8/layout/default"/>
    <dgm:cxn modelId="{55C5A71F-1177-4B46-B71E-111B356D32CF}" type="presParOf" srcId="{3AEC69E7-4566-4DED-A945-6B98C7B7B26F}" destId="{60B26419-DF63-447E-9E19-FDDC233FCAA6}" srcOrd="2" destOrd="0" presId="urn:microsoft.com/office/officeart/2005/8/layout/default"/>
    <dgm:cxn modelId="{E46CE2CF-A5CD-4CD4-A0F6-7972DF3B934C}" type="presParOf" srcId="{3AEC69E7-4566-4DED-A945-6B98C7B7B26F}" destId="{31056A44-EF42-4CE1-B148-4F4106E80EDA}" srcOrd="3" destOrd="0" presId="urn:microsoft.com/office/officeart/2005/8/layout/default"/>
    <dgm:cxn modelId="{FFE6ADBE-8710-464E-8391-2C38E8A26494}" type="presParOf" srcId="{3AEC69E7-4566-4DED-A945-6B98C7B7B26F}" destId="{110344DE-9641-4E07-B802-0DA355032E34}" srcOrd="4" destOrd="0" presId="urn:microsoft.com/office/officeart/2005/8/layout/default"/>
    <dgm:cxn modelId="{C7700B18-E255-4594-93AC-CC38E0EE3A2F}" type="presParOf" srcId="{3AEC69E7-4566-4DED-A945-6B98C7B7B26F}" destId="{2AA987F9-B9C4-45B9-BE15-75542E4F49E7}" srcOrd="5" destOrd="0" presId="urn:microsoft.com/office/officeart/2005/8/layout/default"/>
    <dgm:cxn modelId="{1065D908-5CAB-4F6C-96DB-1F702CC8B6B9}" type="presParOf" srcId="{3AEC69E7-4566-4DED-A945-6B98C7B7B26F}" destId="{99AFAF20-8187-4121-BD39-A06B7EFC6B14}" srcOrd="6" destOrd="0" presId="urn:microsoft.com/office/officeart/2005/8/layout/default"/>
    <dgm:cxn modelId="{6A1AA22D-9CFD-448B-949E-BE9ADEA0081F}" type="presParOf" srcId="{3AEC69E7-4566-4DED-A945-6B98C7B7B26F}" destId="{CF34CDC8-FDDB-45C1-AA73-2F8373A1B01A}" srcOrd="7" destOrd="0" presId="urn:microsoft.com/office/officeart/2005/8/layout/default"/>
    <dgm:cxn modelId="{0D9DBAA0-67E0-4DCF-A81B-F2EEFACCB1C2}" type="presParOf" srcId="{3AEC69E7-4566-4DED-A945-6B98C7B7B26F}" destId="{BEAF555C-82CF-4D6F-B672-0437BA369E7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222405-9A35-4B0D-98E1-CB764CA16FA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GT"/>
        </a:p>
      </dgm:t>
    </dgm:pt>
    <dgm:pt modelId="{EC5241FC-0467-4916-BE28-3BA77818C877}">
      <dgm:prSet phldrT="[Texto]"/>
      <dgm:spPr/>
      <dgm:t>
        <a:bodyPr/>
        <a:lstStyle/>
        <a:p>
          <a:r>
            <a:rPr lang="es-GT" dirty="0" smtClean="0"/>
            <a:t>programacion</a:t>
          </a:r>
          <a:endParaRPr lang="es-GT" dirty="0"/>
        </a:p>
      </dgm:t>
    </dgm:pt>
    <dgm:pt modelId="{0F827F27-AC66-4782-9FF3-E55EE67979ED}" type="parTrans" cxnId="{BB97B0A3-BB3B-4ED0-95A5-F7F64C5E0DF7}">
      <dgm:prSet/>
      <dgm:spPr/>
      <dgm:t>
        <a:bodyPr/>
        <a:lstStyle/>
        <a:p>
          <a:endParaRPr lang="es-GT"/>
        </a:p>
      </dgm:t>
    </dgm:pt>
    <dgm:pt modelId="{CC2071C4-CA46-4AFC-8998-1EED45D11DE8}" type="sibTrans" cxnId="{BB97B0A3-BB3B-4ED0-95A5-F7F64C5E0DF7}">
      <dgm:prSet/>
      <dgm:spPr/>
      <dgm:t>
        <a:bodyPr/>
        <a:lstStyle/>
        <a:p>
          <a:endParaRPr lang="es-GT"/>
        </a:p>
      </dgm:t>
    </dgm:pt>
    <dgm:pt modelId="{F6DCBAE0-7BA0-418D-A8F7-B6AEE9C4A22D}">
      <dgm:prSet phldrT="[Texto]"/>
      <dgm:spPr/>
      <dgm:t>
        <a:bodyPr/>
        <a:lstStyle/>
        <a:p>
          <a:r>
            <a:rPr lang="es-GT" dirty="0" smtClean="0"/>
            <a:t>historia</a:t>
          </a:r>
          <a:endParaRPr lang="es-GT" dirty="0"/>
        </a:p>
      </dgm:t>
    </dgm:pt>
    <dgm:pt modelId="{A3882EAF-02CF-4FD8-9911-5DD7B2F71239}" type="parTrans" cxnId="{9AB09767-855A-4646-8132-ADC5B0699DC3}">
      <dgm:prSet/>
      <dgm:spPr/>
      <dgm:t>
        <a:bodyPr/>
        <a:lstStyle/>
        <a:p>
          <a:endParaRPr lang="es-GT"/>
        </a:p>
      </dgm:t>
    </dgm:pt>
    <dgm:pt modelId="{A2F3EA26-300C-45BA-975E-413FBBDE4F0B}" type="sibTrans" cxnId="{9AB09767-855A-4646-8132-ADC5B0699DC3}">
      <dgm:prSet/>
      <dgm:spPr/>
      <dgm:t>
        <a:bodyPr/>
        <a:lstStyle/>
        <a:p>
          <a:endParaRPr lang="es-GT"/>
        </a:p>
      </dgm:t>
    </dgm:pt>
    <dgm:pt modelId="{80F9B7D2-9A6D-4129-93C5-39F6B2358070}">
      <dgm:prSet phldrT="[Texto]"/>
      <dgm:spPr/>
      <dgm:t>
        <a:bodyPr/>
        <a:lstStyle/>
        <a:p>
          <a:r>
            <a:rPr lang="es-GT" dirty="0" smtClean="0"/>
            <a:t>origen</a:t>
          </a:r>
          <a:endParaRPr lang="es-GT" dirty="0"/>
        </a:p>
      </dgm:t>
    </dgm:pt>
    <dgm:pt modelId="{31D42E67-77D5-46BF-A7F4-04CB77BFBE92}" type="parTrans" cxnId="{F263850B-7238-40D7-9683-8DDCE4199B77}">
      <dgm:prSet/>
      <dgm:spPr/>
      <dgm:t>
        <a:bodyPr/>
        <a:lstStyle/>
        <a:p>
          <a:endParaRPr lang="es-GT"/>
        </a:p>
      </dgm:t>
    </dgm:pt>
    <dgm:pt modelId="{2E195388-C203-4A58-AF42-F49492D33E4D}" type="sibTrans" cxnId="{F263850B-7238-40D7-9683-8DDCE4199B77}">
      <dgm:prSet/>
      <dgm:spPr/>
      <dgm:t>
        <a:bodyPr/>
        <a:lstStyle/>
        <a:p>
          <a:endParaRPr lang="es-GT"/>
        </a:p>
      </dgm:t>
    </dgm:pt>
    <dgm:pt modelId="{4FA7DFD9-9CFE-42EA-97D5-6656D3190F47}">
      <dgm:prSet phldrT="[Texto]"/>
      <dgm:spPr/>
      <dgm:t>
        <a:bodyPr/>
        <a:lstStyle/>
        <a:p>
          <a:r>
            <a:rPr lang="es-GT" dirty="0" smtClean="0"/>
            <a:t>Primeros programas</a:t>
          </a:r>
          <a:endParaRPr lang="es-GT" dirty="0"/>
        </a:p>
      </dgm:t>
    </dgm:pt>
    <dgm:pt modelId="{C99E5FE5-2165-4EA7-84E0-7D52EE8D37E4}" type="parTrans" cxnId="{B7CFE6AF-C1AA-4C8A-839C-C30477D44AE8}">
      <dgm:prSet/>
      <dgm:spPr/>
      <dgm:t>
        <a:bodyPr/>
        <a:lstStyle/>
        <a:p>
          <a:endParaRPr lang="es-GT"/>
        </a:p>
      </dgm:t>
    </dgm:pt>
    <dgm:pt modelId="{98168A15-181E-467A-BEAE-4D526A20FE0A}" type="sibTrans" cxnId="{B7CFE6AF-C1AA-4C8A-839C-C30477D44AE8}">
      <dgm:prSet/>
      <dgm:spPr/>
      <dgm:t>
        <a:bodyPr/>
        <a:lstStyle/>
        <a:p>
          <a:endParaRPr lang="es-GT"/>
        </a:p>
      </dgm:t>
    </dgm:pt>
    <dgm:pt modelId="{3D26F4BB-CBBB-494E-84A0-183DC31A77A4}" type="pres">
      <dgm:prSet presAssocID="{3A222405-9A35-4B0D-98E1-CB764CA16FAB}" presName="diagram" presStyleCnt="0">
        <dgm:presLayoutVars>
          <dgm:dir/>
          <dgm:resizeHandles val="exact"/>
        </dgm:presLayoutVars>
      </dgm:prSet>
      <dgm:spPr/>
    </dgm:pt>
    <dgm:pt modelId="{8D6C8E2D-5982-44A6-B00F-3E1C59A00C5B}" type="pres">
      <dgm:prSet presAssocID="{EC5241FC-0467-4916-BE28-3BA77818C87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GT"/>
        </a:p>
      </dgm:t>
    </dgm:pt>
    <dgm:pt modelId="{0F573592-95EF-4593-B891-145F54A47957}" type="pres">
      <dgm:prSet presAssocID="{CC2071C4-CA46-4AFC-8998-1EED45D11DE8}" presName="sibTrans" presStyleCnt="0"/>
      <dgm:spPr/>
    </dgm:pt>
    <dgm:pt modelId="{0846C580-6B50-4ECF-9AC9-CEE1F31E2895}" type="pres">
      <dgm:prSet presAssocID="{F6DCBAE0-7BA0-418D-A8F7-B6AEE9C4A22D}" presName="node" presStyleLbl="node1" presStyleIdx="1" presStyleCnt="4">
        <dgm:presLayoutVars>
          <dgm:bulletEnabled val="1"/>
        </dgm:presLayoutVars>
      </dgm:prSet>
      <dgm:spPr/>
    </dgm:pt>
    <dgm:pt modelId="{7D6A8147-B1BB-487B-ABD3-FAAE03A12335}" type="pres">
      <dgm:prSet presAssocID="{A2F3EA26-300C-45BA-975E-413FBBDE4F0B}" presName="sibTrans" presStyleCnt="0"/>
      <dgm:spPr/>
    </dgm:pt>
    <dgm:pt modelId="{98FF68AC-E594-4752-BA0E-7C3DBA575A93}" type="pres">
      <dgm:prSet presAssocID="{80F9B7D2-9A6D-4129-93C5-39F6B2358070}" presName="node" presStyleLbl="node1" presStyleIdx="2" presStyleCnt="4">
        <dgm:presLayoutVars>
          <dgm:bulletEnabled val="1"/>
        </dgm:presLayoutVars>
      </dgm:prSet>
      <dgm:spPr/>
    </dgm:pt>
    <dgm:pt modelId="{15FBB524-7262-4A21-A15F-59A60E9BAEE4}" type="pres">
      <dgm:prSet presAssocID="{2E195388-C203-4A58-AF42-F49492D33E4D}" presName="sibTrans" presStyleCnt="0"/>
      <dgm:spPr/>
    </dgm:pt>
    <dgm:pt modelId="{3CD28E92-769C-4353-9D07-2964D5E9DD83}" type="pres">
      <dgm:prSet presAssocID="{4FA7DFD9-9CFE-42EA-97D5-6656D3190F4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GT"/>
        </a:p>
      </dgm:t>
    </dgm:pt>
  </dgm:ptLst>
  <dgm:cxnLst>
    <dgm:cxn modelId="{728A07EC-3185-4125-AAE7-B616086CE186}" type="presOf" srcId="{3A222405-9A35-4B0D-98E1-CB764CA16FAB}" destId="{3D26F4BB-CBBB-494E-84A0-183DC31A77A4}" srcOrd="0" destOrd="0" presId="urn:microsoft.com/office/officeart/2005/8/layout/default"/>
    <dgm:cxn modelId="{B71898E9-13A9-44FE-A24A-E97C109258BA}" type="presOf" srcId="{4FA7DFD9-9CFE-42EA-97D5-6656D3190F47}" destId="{3CD28E92-769C-4353-9D07-2964D5E9DD83}" srcOrd="0" destOrd="0" presId="urn:microsoft.com/office/officeart/2005/8/layout/default"/>
    <dgm:cxn modelId="{04E64B28-1234-4F4D-BFF8-5C18BA1676D5}" type="presOf" srcId="{EC5241FC-0467-4916-BE28-3BA77818C877}" destId="{8D6C8E2D-5982-44A6-B00F-3E1C59A00C5B}" srcOrd="0" destOrd="0" presId="urn:microsoft.com/office/officeart/2005/8/layout/default"/>
    <dgm:cxn modelId="{B7CFE6AF-C1AA-4C8A-839C-C30477D44AE8}" srcId="{3A222405-9A35-4B0D-98E1-CB764CA16FAB}" destId="{4FA7DFD9-9CFE-42EA-97D5-6656D3190F47}" srcOrd="3" destOrd="0" parTransId="{C99E5FE5-2165-4EA7-84E0-7D52EE8D37E4}" sibTransId="{98168A15-181E-467A-BEAE-4D526A20FE0A}"/>
    <dgm:cxn modelId="{4B594B29-539F-4C86-83E0-F07DDA379751}" type="presOf" srcId="{F6DCBAE0-7BA0-418D-A8F7-B6AEE9C4A22D}" destId="{0846C580-6B50-4ECF-9AC9-CEE1F31E2895}" srcOrd="0" destOrd="0" presId="urn:microsoft.com/office/officeart/2005/8/layout/default"/>
    <dgm:cxn modelId="{F263850B-7238-40D7-9683-8DDCE4199B77}" srcId="{3A222405-9A35-4B0D-98E1-CB764CA16FAB}" destId="{80F9B7D2-9A6D-4129-93C5-39F6B2358070}" srcOrd="2" destOrd="0" parTransId="{31D42E67-77D5-46BF-A7F4-04CB77BFBE92}" sibTransId="{2E195388-C203-4A58-AF42-F49492D33E4D}"/>
    <dgm:cxn modelId="{BB97B0A3-BB3B-4ED0-95A5-F7F64C5E0DF7}" srcId="{3A222405-9A35-4B0D-98E1-CB764CA16FAB}" destId="{EC5241FC-0467-4916-BE28-3BA77818C877}" srcOrd="0" destOrd="0" parTransId="{0F827F27-AC66-4782-9FF3-E55EE67979ED}" sibTransId="{CC2071C4-CA46-4AFC-8998-1EED45D11DE8}"/>
    <dgm:cxn modelId="{9AB09767-855A-4646-8132-ADC5B0699DC3}" srcId="{3A222405-9A35-4B0D-98E1-CB764CA16FAB}" destId="{F6DCBAE0-7BA0-418D-A8F7-B6AEE9C4A22D}" srcOrd="1" destOrd="0" parTransId="{A3882EAF-02CF-4FD8-9911-5DD7B2F71239}" sibTransId="{A2F3EA26-300C-45BA-975E-413FBBDE4F0B}"/>
    <dgm:cxn modelId="{2A849973-5D4B-4A9C-BCDF-DD310CC08697}" type="presOf" srcId="{80F9B7D2-9A6D-4129-93C5-39F6B2358070}" destId="{98FF68AC-E594-4752-BA0E-7C3DBA575A93}" srcOrd="0" destOrd="0" presId="urn:microsoft.com/office/officeart/2005/8/layout/default"/>
    <dgm:cxn modelId="{04A5C99C-29F0-4557-87BB-21C89E873175}" type="presParOf" srcId="{3D26F4BB-CBBB-494E-84A0-183DC31A77A4}" destId="{8D6C8E2D-5982-44A6-B00F-3E1C59A00C5B}" srcOrd="0" destOrd="0" presId="urn:microsoft.com/office/officeart/2005/8/layout/default"/>
    <dgm:cxn modelId="{80D86DAA-DFB3-47E3-80A5-7ED6EBE6273B}" type="presParOf" srcId="{3D26F4BB-CBBB-494E-84A0-183DC31A77A4}" destId="{0F573592-95EF-4593-B891-145F54A47957}" srcOrd="1" destOrd="0" presId="urn:microsoft.com/office/officeart/2005/8/layout/default"/>
    <dgm:cxn modelId="{5A9ECCAC-1D65-4951-BB02-0CB80442CD58}" type="presParOf" srcId="{3D26F4BB-CBBB-494E-84A0-183DC31A77A4}" destId="{0846C580-6B50-4ECF-9AC9-CEE1F31E2895}" srcOrd="2" destOrd="0" presId="urn:microsoft.com/office/officeart/2005/8/layout/default"/>
    <dgm:cxn modelId="{853DB701-64A8-4629-AED6-FDD749D6FC72}" type="presParOf" srcId="{3D26F4BB-CBBB-494E-84A0-183DC31A77A4}" destId="{7D6A8147-B1BB-487B-ABD3-FAAE03A12335}" srcOrd="3" destOrd="0" presId="urn:microsoft.com/office/officeart/2005/8/layout/default"/>
    <dgm:cxn modelId="{C20D08A7-6649-4E97-B41F-4D8DB9F701A6}" type="presParOf" srcId="{3D26F4BB-CBBB-494E-84A0-183DC31A77A4}" destId="{98FF68AC-E594-4752-BA0E-7C3DBA575A93}" srcOrd="4" destOrd="0" presId="urn:microsoft.com/office/officeart/2005/8/layout/default"/>
    <dgm:cxn modelId="{36E8B882-FFFE-4110-92E4-A1BF72271A5D}" type="presParOf" srcId="{3D26F4BB-CBBB-494E-84A0-183DC31A77A4}" destId="{15FBB524-7262-4A21-A15F-59A60E9BAEE4}" srcOrd="5" destOrd="0" presId="urn:microsoft.com/office/officeart/2005/8/layout/default"/>
    <dgm:cxn modelId="{676AEE54-7F17-46DF-AA95-EF179B1F88E9}" type="presParOf" srcId="{3D26F4BB-CBBB-494E-84A0-183DC31A77A4}" destId="{3CD28E92-769C-4353-9D07-2964D5E9DD8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50E74B-3D07-4077-AA22-0C1BF2C5E2E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GT"/>
        </a:p>
      </dgm:t>
    </dgm:pt>
    <dgm:pt modelId="{A00B018A-0346-426C-95AA-6B0954039A50}">
      <dgm:prSet phldrT="[Texto]"/>
      <dgm:spPr/>
      <dgm:t>
        <a:bodyPr/>
        <a:lstStyle/>
        <a:p>
          <a:r>
            <a:rPr lang="es-GT" dirty="0" smtClean="0"/>
            <a:t>Mantenimiento preventivo</a:t>
          </a:r>
          <a:endParaRPr lang="es-GT" dirty="0"/>
        </a:p>
      </dgm:t>
    </dgm:pt>
    <dgm:pt modelId="{D411148E-4EEB-4CCA-AADA-7BEC0EF61B4C}" type="parTrans" cxnId="{8A290285-68E5-45AD-9ABA-78B2BD660FB3}">
      <dgm:prSet/>
      <dgm:spPr/>
      <dgm:t>
        <a:bodyPr/>
        <a:lstStyle/>
        <a:p>
          <a:endParaRPr lang="es-GT"/>
        </a:p>
      </dgm:t>
    </dgm:pt>
    <dgm:pt modelId="{CF24BDA3-216A-4498-95DF-9868172B1631}" type="sibTrans" cxnId="{8A290285-68E5-45AD-9ABA-78B2BD660FB3}">
      <dgm:prSet/>
      <dgm:spPr/>
      <dgm:t>
        <a:bodyPr/>
        <a:lstStyle/>
        <a:p>
          <a:endParaRPr lang="es-GT"/>
        </a:p>
      </dgm:t>
    </dgm:pt>
    <dgm:pt modelId="{0933B455-A59F-45E1-BC6B-CDEF17C9F233}">
      <dgm:prSet phldrT="[Texto]"/>
      <dgm:spPr/>
      <dgm:t>
        <a:bodyPr/>
        <a:lstStyle/>
        <a:p>
          <a:r>
            <a:rPr lang="es-GT" dirty="0" smtClean="0"/>
            <a:t>Mantenimiento hardware</a:t>
          </a:r>
          <a:endParaRPr lang="es-GT" dirty="0"/>
        </a:p>
      </dgm:t>
    </dgm:pt>
    <dgm:pt modelId="{88BB5B1F-5347-4B41-B0AD-933018C99B7E}" type="parTrans" cxnId="{993E620F-D58E-45F0-BAAC-F43B4AC2175C}">
      <dgm:prSet/>
      <dgm:spPr/>
      <dgm:t>
        <a:bodyPr/>
        <a:lstStyle/>
        <a:p>
          <a:endParaRPr lang="es-GT"/>
        </a:p>
      </dgm:t>
    </dgm:pt>
    <dgm:pt modelId="{12496988-5DC6-4FDA-816D-6E48AC77FBB1}" type="sibTrans" cxnId="{993E620F-D58E-45F0-BAAC-F43B4AC2175C}">
      <dgm:prSet/>
      <dgm:spPr/>
      <dgm:t>
        <a:bodyPr/>
        <a:lstStyle/>
        <a:p>
          <a:endParaRPr lang="es-GT"/>
        </a:p>
      </dgm:t>
    </dgm:pt>
    <dgm:pt modelId="{36EBD581-6840-4CAE-937D-90AD16DCB65A}">
      <dgm:prSet phldrT="[Texto]"/>
      <dgm:spPr/>
      <dgm:t>
        <a:bodyPr/>
        <a:lstStyle/>
        <a:p>
          <a:r>
            <a:rPr lang="es-GT" dirty="0" smtClean="0"/>
            <a:t>Mantenimiento software</a:t>
          </a:r>
          <a:endParaRPr lang="es-GT" dirty="0"/>
        </a:p>
      </dgm:t>
    </dgm:pt>
    <dgm:pt modelId="{2E2B5416-B046-4C2F-B7BE-9833B5AA6DA9}" type="parTrans" cxnId="{4771152A-7DB7-484B-91A2-E59A6791C712}">
      <dgm:prSet/>
      <dgm:spPr/>
      <dgm:t>
        <a:bodyPr/>
        <a:lstStyle/>
        <a:p>
          <a:endParaRPr lang="es-GT"/>
        </a:p>
      </dgm:t>
    </dgm:pt>
    <dgm:pt modelId="{961B5DA0-5CF5-4E53-BD7B-15863AD854D0}" type="sibTrans" cxnId="{4771152A-7DB7-484B-91A2-E59A6791C712}">
      <dgm:prSet/>
      <dgm:spPr/>
      <dgm:t>
        <a:bodyPr/>
        <a:lstStyle/>
        <a:p>
          <a:endParaRPr lang="es-GT"/>
        </a:p>
      </dgm:t>
    </dgm:pt>
    <dgm:pt modelId="{2C8B31B2-256B-49A9-8458-41C506536E72}" type="pres">
      <dgm:prSet presAssocID="{EC50E74B-3D07-4077-AA22-0C1BF2C5E2E6}" presName="diagram" presStyleCnt="0">
        <dgm:presLayoutVars>
          <dgm:dir/>
          <dgm:resizeHandles val="exact"/>
        </dgm:presLayoutVars>
      </dgm:prSet>
      <dgm:spPr/>
    </dgm:pt>
    <dgm:pt modelId="{06DEB987-F324-4FA7-A20F-7FE00B108CB7}" type="pres">
      <dgm:prSet presAssocID="{A00B018A-0346-426C-95AA-6B0954039A5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GT"/>
        </a:p>
      </dgm:t>
    </dgm:pt>
    <dgm:pt modelId="{5A386E59-8346-432D-B6AC-B19E72AB1199}" type="pres">
      <dgm:prSet presAssocID="{CF24BDA3-216A-4498-95DF-9868172B1631}" presName="sibTrans" presStyleCnt="0"/>
      <dgm:spPr/>
    </dgm:pt>
    <dgm:pt modelId="{0ADDCE9C-78B1-41BB-91F9-CF40A4D185AA}" type="pres">
      <dgm:prSet presAssocID="{0933B455-A59F-45E1-BC6B-CDEF17C9F23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GT"/>
        </a:p>
      </dgm:t>
    </dgm:pt>
    <dgm:pt modelId="{AC73CB01-A21A-4D3C-8F93-74CEDDCF24C3}" type="pres">
      <dgm:prSet presAssocID="{12496988-5DC6-4FDA-816D-6E48AC77FBB1}" presName="sibTrans" presStyleCnt="0"/>
      <dgm:spPr/>
    </dgm:pt>
    <dgm:pt modelId="{D6D0FA26-9C36-4D10-81DB-2FE0820324E2}" type="pres">
      <dgm:prSet presAssocID="{36EBD581-6840-4CAE-937D-90AD16DCB65A}" presName="node" presStyleLbl="node1" presStyleIdx="2" presStyleCnt="3">
        <dgm:presLayoutVars>
          <dgm:bulletEnabled val="1"/>
        </dgm:presLayoutVars>
      </dgm:prSet>
      <dgm:spPr/>
    </dgm:pt>
  </dgm:ptLst>
  <dgm:cxnLst>
    <dgm:cxn modelId="{8A290285-68E5-45AD-9ABA-78B2BD660FB3}" srcId="{EC50E74B-3D07-4077-AA22-0C1BF2C5E2E6}" destId="{A00B018A-0346-426C-95AA-6B0954039A50}" srcOrd="0" destOrd="0" parTransId="{D411148E-4EEB-4CCA-AADA-7BEC0EF61B4C}" sibTransId="{CF24BDA3-216A-4498-95DF-9868172B1631}"/>
    <dgm:cxn modelId="{4771152A-7DB7-484B-91A2-E59A6791C712}" srcId="{EC50E74B-3D07-4077-AA22-0C1BF2C5E2E6}" destId="{36EBD581-6840-4CAE-937D-90AD16DCB65A}" srcOrd="2" destOrd="0" parTransId="{2E2B5416-B046-4C2F-B7BE-9833B5AA6DA9}" sibTransId="{961B5DA0-5CF5-4E53-BD7B-15863AD854D0}"/>
    <dgm:cxn modelId="{2E929AE6-98A7-4A13-AE5C-DAE5E552E1EA}" type="presOf" srcId="{A00B018A-0346-426C-95AA-6B0954039A50}" destId="{06DEB987-F324-4FA7-A20F-7FE00B108CB7}" srcOrd="0" destOrd="0" presId="urn:microsoft.com/office/officeart/2005/8/layout/default"/>
    <dgm:cxn modelId="{993E620F-D58E-45F0-BAAC-F43B4AC2175C}" srcId="{EC50E74B-3D07-4077-AA22-0C1BF2C5E2E6}" destId="{0933B455-A59F-45E1-BC6B-CDEF17C9F233}" srcOrd="1" destOrd="0" parTransId="{88BB5B1F-5347-4B41-B0AD-933018C99B7E}" sibTransId="{12496988-5DC6-4FDA-816D-6E48AC77FBB1}"/>
    <dgm:cxn modelId="{F0B9A9EB-C848-4D62-8382-83C7766C254B}" type="presOf" srcId="{36EBD581-6840-4CAE-937D-90AD16DCB65A}" destId="{D6D0FA26-9C36-4D10-81DB-2FE0820324E2}" srcOrd="0" destOrd="0" presId="urn:microsoft.com/office/officeart/2005/8/layout/default"/>
    <dgm:cxn modelId="{9178257D-35D5-4F53-8CC0-B9E799B84827}" type="presOf" srcId="{EC50E74B-3D07-4077-AA22-0C1BF2C5E2E6}" destId="{2C8B31B2-256B-49A9-8458-41C506536E72}" srcOrd="0" destOrd="0" presId="urn:microsoft.com/office/officeart/2005/8/layout/default"/>
    <dgm:cxn modelId="{E1319C2A-748F-4028-942C-89692ECF13F1}" type="presOf" srcId="{0933B455-A59F-45E1-BC6B-CDEF17C9F233}" destId="{0ADDCE9C-78B1-41BB-91F9-CF40A4D185AA}" srcOrd="0" destOrd="0" presId="urn:microsoft.com/office/officeart/2005/8/layout/default"/>
    <dgm:cxn modelId="{5BDD26C2-C800-4D12-A0D8-5CF627426300}" type="presParOf" srcId="{2C8B31B2-256B-49A9-8458-41C506536E72}" destId="{06DEB987-F324-4FA7-A20F-7FE00B108CB7}" srcOrd="0" destOrd="0" presId="urn:microsoft.com/office/officeart/2005/8/layout/default"/>
    <dgm:cxn modelId="{26BB66F9-0609-4CAB-AA97-20CD60FC4878}" type="presParOf" srcId="{2C8B31B2-256B-49A9-8458-41C506536E72}" destId="{5A386E59-8346-432D-B6AC-B19E72AB1199}" srcOrd="1" destOrd="0" presId="urn:microsoft.com/office/officeart/2005/8/layout/default"/>
    <dgm:cxn modelId="{5C71D9B0-73C0-4B10-859E-BDE785F29CE4}" type="presParOf" srcId="{2C8B31B2-256B-49A9-8458-41C506536E72}" destId="{0ADDCE9C-78B1-41BB-91F9-CF40A4D185AA}" srcOrd="2" destOrd="0" presId="urn:microsoft.com/office/officeart/2005/8/layout/default"/>
    <dgm:cxn modelId="{1A018F46-1EBA-44F1-B583-E5F2D4D818D7}" type="presParOf" srcId="{2C8B31B2-256B-49A9-8458-41C506536E72}" destId="{AC73CB01-A21A-4D3C-8F93-74CEDDCF24C3}" srcOrd="3" destOrd="0" presId="urn:microsoft.com/office/officeart/2005/8/layout/default"/>
    <dgm:cxn modelId="{1204ED8F-1B14-4C35-A8E0-ECE7348897C9}" type="presParOf" srcId="{2C8B31B2-256B-49A9-8458-41C506536E72}" destId="{D6D0FA26-9C36-4D10-81DB-2FE0820324E2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DB69B-2DA2-48C9-B43B-0A8B5849573F}">
      <dsp:nvSpPr>
        <dsp:cNvPr id="0" name=""/>
        <dsp:cNvSpPr/>
      </dsp:nvSpPr>
      <dsp:spPr>
        <a:xfrm>
          <a:off x="0" y="695499"/>
          <a:ext cx="2697445" cy="1618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GT" sz="2700" kern="1200" dirty="0" smtClean="0"/>
            <a:t>computación</a:t>
          </a:r>
          <a:endParaRPr lang="es-GT" sz="2700" kern="1200" dirty="0"/>
        </a:p>
      </dsp:txBody>
      <dsp:txXfrm>
        <a:off x="0" y="695499"/>
        <a:ext cx="2697445" cy="1618467"/>
      </dsp:txXfrm>
    </dsp:sp>
    <dsp:sp modelId="{60B26419-DF63-447E-9E19-FDDC233FCAA6}">
      <dsp:nvSpPr>
        <dsp:cNvPr id="0" name=""/>
        <dsp:cNvSpPr/>
      </dsp:nvSpPr>
      <dsp:spPr>
        <a:xfrm>
          <a:off x="3011077" y="710129"/>
          <a:ext cx="2697445" cy="1618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GT" sz="2700" kern="1200" dirty="0" smtClean="0"/>
            <a:t>historia</a:t>
          </a:r>
          <a:endParaRPr lang="es-GT" sz="2700" kern="1200" dirty="0"/>
        </a:p>
      </dsp:txBody>
      <dsp:txXfrm>
        <a:off x="3011077" y="710129"/>
        <a:ext cx="2697445" cy="1618467"/>
      </dsp:txXfrm>
    </dsp:sp>
    <dsp:sp modelId="{110344DE-9641-4E07-B802-0DA355032E34}">
      <dsp:nvSpPr>
        <dsp:cNvPr id="0" name=""/>
        <dsp:cNvSpPr/>
      </dsp:nvSpPr>
      <dsp:spPr>
        <a:xfrm>
          <a:off x="5934379" y="695499"/>
          <a:ext cx="2697445" cy="1618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GT" sz="2700" kern="1200" dirty="0" err="1" smtClean="0"/>
            <a:t>horigen</a:t>
          </a:r>
          <a:endParaRPr lang="es-GT" sz="2700" kern="1200" dirty="0"/>
        </a:p>
      </dsp:txBody>
      <dsp:txXfrm>
        <a:off x="5934379" y="695499"/>
        <a:ext cx="2697445" cy="1618467"/>
      </dsp:txXfrm>
    </dsp:sp>
    <dsp:sp modelId="{99AFAF20-8187-4121-BD39-A06B7EFC6B14}">
      <dsp:nvSpPr>
        <dsp:cNvPr id="0" name=""/>
        <dsp:cNvSpPr/>
      </dsp:nvSpPr>
      <dsp:spPr>
        <a:xfrm>
          <a:off x="1483594" y="2583710"/>
          <a:ext cx="2697445" cy="1618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GT" sz="2700" kern="1200" dirty="0" err="1" smtClean="0"/>
            <a:t>evolucion</a:t>
          </a:r>
          <a:endParaRPr lang="es-GT" sz="2700" kern="1200" dirty="0"/>
        </a:p>
      </dsp:txBody>
      <dsp:txXfrm>
        <a:off x="1483594" y="2583710"/>
        <a:ext cx="2697445" cy="1618467"/>
      </dsp:txXfrm>
    </dsp:sp>
    <dsp:sp modelId="{BEAF555C-82CF-4D6F-B672-0437BA369E76}">
      <dsp:nvSpPr>
        <dsp:cNvPr id="0" name=""/>
        <dsp:cNvSpPr/>
      </dsp:nvSpPr>
      <dsp:spPr>
        <a:xfrm>
          <a:off x="4450784" y="2583710"/>
          <a:ext cx="2697445" cy="1618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GT" sz="2700" kern="1200" dirty="0" smtClean="0"/>
            <a:t>Clases de computadoras</a:t>
          </a:r>
          <a:endParaRPr lang="es-GT" sz="2700" kern="1200" dirty="0"/>
        </a:p>
      </dsp:txBody>
      <dsp:txXfrm>
        <a:off x="4450784" y="2583710"/>
        <a:ext cx="2697445" cy="1618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C8E2D-5982-44A6-B00F-3E1C59A00C5B}">
      <dsp:nvSpPr>
        <dsp:cNvPr id="0" name=""/>
        <dsp:cNvSpPr/>
      </dsp:nvSpPr>
      <dsp:spPr>
        <a:xfrm>
          <a:off x="401762" y="472"/>
          <a:ext cx="2899976" cy="17399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GT" sz="2900" kern="1200" dirty="0" smtClean="0"/>
            <a:t>programacion</a:t>
          </a:r>
          <a:endParaRPr lang="es-GT" sz="2900" kern="1200" dirty="0"/>
        </a:p>
      </dsp:txBody>
      <dsp:txXfrm>
        <a:off x="401762" y="472"/>
        <a:ext cx="2899976" cy="1739986"/>
      </dsp:txXfrm>
    </dsp:sp>
    <dsp:sp modelId="{0846C580-6B50-4ECF-9AC9-CEE1F31E2895}">
      <dsp:nvSpPr>
        <dsp:cNvPr id="0" name=""/>
        <dsp:cNvSpPr/>
      </dsp:nvSpPr>
      <dsp:spPr>
        <a:xfrm>
          <a:off x="3591737" y="472"/>
          <a:ext cx="2899976" cy="17399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GT" sz="2900" kern="1200" dirty="0" smtClean="0"/>
            <a:t>historia</a:t>
          </a:r>
          <a:endParaRPr lang="es-GT" sz="2900" kern="1200" dirty="0"/>
        </a:p>
      </dsp:txBody>
      <dsp:txXfrm>
        <a:off x="3591737" y="472"/>
        <a:ext cx="2899976" cy="1739986"/>
      </dsp:txXfrm>
    </dsp:sp>
    <dsp:sp modelId="{98FF68AC-E594-4752-BA0E-7C3DBA575A93}">
      <dsp:nvSpPr>
        <dsp:cNvPr id="0" name=""/>
        <dsp:cNvSpPr/>
      </dsp:nvSpPr>
      <dsp:spPr>
        <a:xfrm>
          <a:off x="6781711" y="472"/>
          <a:ext cx="2899976" cy="17399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GT" sz="2900" kern="1200" dirty="0" smtClean="0"/>
            <a:t>origen</a:t>
          </a:r>
          <a:endParaRPr lang="es-GT" sz="2900" kern="1200" dirty="0"/>
        </a:p>
      </dsp:txBody>
      <dsp:txXfrm>
        <a:off x="6781711" y="472"/>
        <a:ext cx="2899976" cy="1739986"/>
      </dsp:txXfrm>
    </dsp:sp>
    <dsp:sp modelId="{3CD28E92-769C-4353-9D07-2964D5E9DD83}">
      <dsp:nvSpPr>
        <dsp:cNvPr id="0" name=""/>
        <dsp:cNvSpPr/>
      </dsp:nvSpPr>
      <dsp:spPr>
        <a:xfrm>
          <a:off x="3591737" y="2030455"/>
          <a:ext cx="2899976" cy="17399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GT" sz="2900" kern="1200" dirty="0" smtClean="0"/>
            <a:t>Primeros programas</a:t>
          </a:r>
          <a:endParaRPr lang="es-GT" sz="2900" kern="1200" dirty="0"/>
        </a:p>
      </dsp:txBody>
      <dsp:txXfrm>
        <a:off x="3591737" y="2030455"/>
        <a:ext cx="2899976" cy="17399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EB987-F324-4FA7-A20F-7FE00B108CB7}">
      <dsp:nvSpPr>
        <dsp:cNvPr id="0" name=""/>
        <dsp:cNvSpPr/>
      </dsp:nvSpPr>
      <dsp:spPr>
        <a:xfrm>
          <a:off x="992" y="194138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GT" sz="3800" kern="1200" dirty="0" smtClean="0"/>
            <a:t>Mantenimiento preventivo</a:t>
          </a:r>
          <a:endParaRPr lang="es-GT" sz="3800" kern="1200" dirty="0"/>
        </a:p>
      </dsp:txBody>
      <dsp:txXfrm>
        <a:off x="992" y="194138"/>
        <a:ext cx="3869531" cy="2321718"/>
      </dsp:txXfrm>
    </dsp:sp>
    <dsp:sp modelId="{0ADDCE9C-78B1-41BB-91F9-CF40A4D185AA}">
      <dsp:nvSpPr>
        <dsp:cNvPr id="0" name=""/>
        <dsp:cNvSpPr/>
      </dsp:nvSpPr>
      <dsp:spPr>
        <a:xfrm>
          <a:off x="4257476" y="194138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GT" sz="3800" kern="1200" dirty="0" smtClean="0"/>
            <a:t>Mantenimiento hardware</a:t>
          </a:r>
          <a:endParaRPr lang="es-GT" sz="3800" kern="1200" dirty="0"/>
        </a:p>
      </dsp:txBody>
      <dsp:txXfrm>
        <a:off x="4257476" y="194138"/>
        <a:ext cx="3869531" cy="2321718"/>
      </dsp:txXfrm>
    </dsp:sp>
    <dsp:sp modelId="{D6D0FA26-9C36-4D10-81DB-2FE0820324E2}">
      <dsp:nvSpPr>
        <dsp:cNvPr id="0" name=""/>
        <dsp:cNvSpPr/>
      </dsp:nvSpPr>
      <dsp:spPr>
        <a:xfrm>
          <a:off x="2129234" y="2902810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GT" sz="3800" kern="1200" dirty="0" smtClean="0"/>
            <a:t>Mantenimiento software</a:t>
          </a:r>
          <a:endParaRPr lang="es-GT" sz="3800" kern="1200" dirty="0"/>
        </a:p>
      </dsp:txBody>
      <dsp:txXfrm>
        <a:off x="2129234" y="2902810"/>
        <a:ext cx="3869531" cy="232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2A78-27F0-4B19-8686-B1307D2D714E}" type="datetimeFigureOut">
              <a:rPr lang="es-GT" smtClean="0"/>
              <a:t>19/04/2017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F8C84-A74B-4DB0-85B0-B4B20CDAF6E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93874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2A78-27F0-4B19-8686-B1307D2D714E}" type="datetimeFigureOut">
              <a:rPr lang="es-GT" smtClean="0"/>
              <a:t>19/04/2017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F8C84-A74B-4DB0-85B0-B4B20CDAF6E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39390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2A78-27F0-4B19-8686-B1307D2D714E}" type="datetimeFigureOut">
              <a:rPr lang="es-GT" smtClean="0"/>
              <a:t>19/04/2017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F8C84-A74B-4DB0-85B0-B4B20CDAF6E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799769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2A78-27F0-4B19-8686-B1307D2D714E}" type="datetimeFigureOut">
              <a:rPr lang="es-GT" smtClean="0"/>
              <a:t>19/04/2017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F8C84-A74B-4DB0-85B0-B4B20CDAF6EB}" type="slidenum">
              <a:rPr lang="es-GT" smtClean="0"/>
              <a:t>‹Nº›</a:t>
            </a:fld>
            <a:endParaRPr lang="es-G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7036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2A78-27F0-4B19-8686-B1307D2D714E}" type="datetimeFigureOut">
              <a:rPr lang="es-GT" smtClean="0"/>
              <a:t>19/04/2017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F8C84-A74B-4DB0-85B0-B4B20CDAF6E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020720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2A78-27F0-4B19-8686-B1307D2D714E}" type="datetimeFigureOut">
              <a:rPr lang="es-GT" smtClean="0"/>
              <a:t>19/04/2017</a:t>
            </a:fld>
            <a:endParaRPr lang="es-G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F8C84-A74B-4DB0-85B0-B4B20CDAF6E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602328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2A78-27F0-4B19-8686-B1307D2D714E}" type="datetimeFigureOut">
              <a:rPr lang="es-GT" smtClean="0"/>
              <a:t>19/04/2017</a:t>
            </a:fld>
            <a:endParaRPr lang="es-G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F8C84-A74B-4DB0-85B0-B4B20CDAF6E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56802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2A78-27F0-4B19-8686-B1307D2D714E}" type="datetimeFigureOut">
              <a:rPr lang="es-GT" smtClean="0"/>
              <a:t>19/04/2017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F8C84-A74B-4DB0-85B0-B4B20CDAF6E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78486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2A78-27F0-4B19-8686-B1307D2D714E}" type="datetimeFigureOut">
              <a:rPr lang="es-GT" smtClean="0"/>
              <a:t>19/04/2017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F8C84-A74B-4DB0-85B0-B4B20CDAF6E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84490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2A78-27F0-4B19-8686-B1307D2D714E}" type="datetimeFigureOut">
              <a:rPr lang="es-GT" smtClean="0"/>
              <a:t>19/04/2017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F8C84-A74B-4DB0-85B0-B4B20CDAF6E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10557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2A78-27F0-4B19-8686-B1307D2D714E}" type="datetimeFigureOut">
              <a:rPr lang="es-GT" smtClean="0"/>
              <a:t>19/04/2017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F8C84-A74B-4DB0-85B0-B4B20CDAF6E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030452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2A78-27F0-4B19-8686-B1307D2D714E}" type="datetimeFigureOut">
              <a:rPr lang="es-GT" smtClean="0"/>
              <a:t>19/04/2017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F8C84-A74B-4DB0-85B0-B4B20CDAF6E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685585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2A78-27F0-4B19-8686-B1307D2D714E}" type="datetimeFigureOut">
              <a:rPr lang="es-GT" smtClean="0"/>
              <a:t>19/04/2017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F8C84-A74B-4DB0-85B0-B4B20CDAF6E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60606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2A78-27F0-4B19-8686-B1307D2D714E}" type="datetimeFigureOut">
              <a:rPr lang="es-GT" smtClean="0"/>
              <a:t>19/04/2017</a:t>
            </a:fld>
            <a:endParaRPr lang="es-G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F8C84-A74B-4DB0-85B0-B4B20CDAF6E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335320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2A78-27F0-4B19-8686-B1307D2D714E}" type="datetimeFigureOut">
              <a:rPr lang="es-GT" smtClean="0"/>
              <a:t>19/04/2017</a:t>
            </a:fld>
            <a:endParaRPr lang="es-G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F8C84-A74B-4DB0-85B0-B4B20CDAF6E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97789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2A78-27F0-4B19-8686-B1307D2D714E}" type="datetimeFigureOut">
              <a:rPr lang="es-GT" smtClean="0"/>
              <a:t>19/04/2017</a:t>
            </a:fld>
            <a:endParaRPr lang="es-G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F8C84-A74B-4DB0-85B0-B4B20CDAF6E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6349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72A78-27F0-4B19-8686-B1307D2D714E}" type="datetimeFigureOut">
              <a:rPr lang="es-GT" smtClean="0"/>
              <a:t>19/04/2017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F8C84-A74B-4DB0-85B0-B4B20CDAF6E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18110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F472A78-27F0-4B19-8686-B1307D2D714E}" type="datetimeFigureOut">
              <a:rPr lang="es-GT" smtClean="0"/>
              <a:t>19/04/2017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F8C84-A74B-4DB0-85B0-B4B20CDAF6EB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14970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Depuraci%C3%B3n_de_programa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s.wikipedia.org/wiki/Lenguaje_de_programaci%C3%B3n" TargetMode="External"/><Relationship Id="rId5" Type="http://schemas.openxmlformats.org/officeDocument/2006/relationships/hyperlink" Target="https://es.wikipedia.org/wiki/Programas_inform%C3%A1ticos" TargetMode="External"/><Relationship Id="rId4" Type="http://schemas.openxmlformats.org/officeDocument/2006/relationships/hyperlink" Target="https://es.wikipedia.org/wiki/C%C3%B3digo_fuent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kpedia.es/ordenador_personal" TargetMode="External"/><Relationship Id="rId3" Type="http://schemas.openxmlformats.org/officeDocument/2006/relationships/hyperlink" Target="http://www.okpedia.es/mainframe" TargetMode="External"/><Relationship Id="rId7" Type="http://schemas.openxmlformats.org/officeDocument/2006/relationships/hyperlink" Target="http://www.okpedia.es/red_de_computadoras" TargetMode="External"/><Relationship Id="rId2" Type="http://schemas.openxmlformats.org/officeDocument/2006/relationships/hyperlink" Target="http://www.okpedia.es/supercomputadora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okpedia.es/estaci%C3%B3n_de_trabajo" TargetMode="External"/><Relationship Id="rId5" Type="http://schemas.openxmlformats.org/officeDocument/2006/relationships/hyperlink" Target="http://www.okpedia.es/microcomputadora" TargetMode="External"/><Relationship Id="rId4" Type="http://schemas.openxmlformats.org/officeDocument/2006/relationships/hyperlink" Target="http://www.okpedia.es/minicomputador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349092" y="0"/>
            <a:ext cx="2928530" cy="1245041"/>
          </a:xfrm>
        </p:spPr>
        <p:txBody>
          <a:bodyPr/>
          <a:lstStyle/>
          <a:p>
            <a:r>
              <a:rPr lang="es-GT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L.C.M.</a:t>
            </a:r>
            <a:endParaRPr lang="es-GT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00625" y="1332722"/>
            <a:ext cx="11398685" cy="5093129"/>
          </a:xfrm>
        </p:spPr>
        <p:txBody>
          <a:bodyPr>
            <a:normAutofit fontScale="92500" lnSpcReduction="10000"/>
          </a:bodyPr>
          <a:lstStyle/>
          <a:p>
            <a:r>
              <a:rPr lang="es-GT" dirty="0" smtClean="0">
                <a:solidFill>
                  <a:schemeClr val="bg1"/>
                </a:solidFill>
              </a:rPr>
              <a:t>Nombre de la materia</a:t>
            </a:r>
          </a:p>
          <a:p>
            <a:r>
              <a:rPr lang="es-GT" dirty="0"/>
              <a:t> </a:t>
            </a:r>
            <a:r>
              <a:rPr lang="es-GT" dirty="0" smtClean="0"/>
              <a:t>                                laboratorio 1</a:t>
            </a:r>
          </a:p>
          <a:p>
            <a:r>
              <a:rPr lang="es-GT" dirty="0" smtClean="0">
                <a:solidFill>
                  <a:schemeClr val="bg1"/>
                </a:solidFill>
              </a:rPr>
              <a:t>Nombre del cátedra</a:t>
            </a:r>
          </a:p>
          <a:p>
            <a:r>
              <a:rPr lang="es-GT" dirty="0"/>
              <a:t> </a:t>
            </a:r>
            <a:r>
              <a:rPr lang="es-GT" dirty="0" smtClean="0"/>
              <a:t>                                 Eric</a:t>
            </a:r>
            <a:endParaRPr lang="es-GT" dirty="0"/>
          </a:p>
          <a:p>
            <a:r>
              <a:rPr lang="es-GT" dirty="0" smtClean="0"/>
              <a:t>                                  </a:t>
            </a:r>
          </a:p>
          <a:p>
            <a:pPr algn="ctr"/>
            <a:r>
              <a:rPr lang="es-GT" dirty="0" smtClean="0">
                <a:solidFill>
                  <a:schemeClr val="bg1"/>
                </a:solidFill>
              </a:rPr>
              <a:t>presentación de apoyo </a:t>
            </a:r>
          </a:p>
          <a:p>
            <a:pPr algn="ctr"/>
            <a:endParaRPr lang="es-GT" dirty="0" smtClean="0">
              <a:solidFill>
                <a:schemeClr val="bg1"/>
              </a:solidFill>
            </a:endParaRPr>
          </a:p>
          <a:p>
            <a:pPr algn="ctr"/>
            <a:r>
              <a:rPr lang="es-GT" dirty="0" smtClean="0">
                <a:solidFill>
                  <a:schemeClr val="bg1"/>
                </a:solidFill>
              </a:rPr>
              <a:t>Alumno</a:t>
            </a:r>
          </a:p>
          <a:p>
            <a:pPr algn="ctr"/>
            <a:r>
              <a:rPr lang="es-GT" dirty="0" smtClean="0"/>
              <a:t>                                                         Cesar armando Godínez che</a:t>
            </a:r>
          </a:p>
          <a:p>
            <a:pPr algn="ctr"/>
            <a:r>
              <a:rPr lang="es-GT" dirty="0" smtClean="0">
                <a:solidFill>
                  <a:schemeClr val="bg1"/>
                </a:solidFill>
              </a:rPr>
              <a:t>Grado</a:t>
            </a:r>
          </a:p>
          <a:p>
            <a:pPr algn="ctr"/>
            <a:r>
              <a:rPr lang="es-GT" dirty="0" smtClean="0"/>
              <a:t>                    5to Baco</a:t>
            </a:r>
          </a:p>
          <a:p>
            <a:pPr algn="ctr"/>
            <a:r>
              <a:rPr lang="es-GT" dirty="0" smtClean="0"/>
              <a:t>    </a:t>
            </a:r>
            <a:r>
              <a:rPr lang="es-GT" dirty="0" smtClean="0">
                <a:solidFill>
                  <a:schemeClr val="bg1"/>
                </a:solidFill>
              </a:rPr>
              <a:t>sección </a:t>
            </a:r>
          </a:p>
          <a:p>
            <a:pPr algn="ctr"/>
            <a:r>
              <a:rPr lang="es-GT" dirty="0"/>
              <a:t> </a:t>
            </a:r>
            <a:r>
              <a:rPr lang="es-GT" dirty="0" smtClean="0"/>
              <a:t>     A</a:t>
            </a:r>
          </a:p>
        </p:txBody>
      </p:sp>
    </p:spTree>
    <p:extLst>
      <p:ext uri="{BB962C8B-B14F-4D97-AF65-F5344CB8AC3E}">
        <p14:creationId xmlns:p14="http://schemas.microsoft.com/office/powerpoint/2010/main" val="358829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789068011"/>
              </p:ext>
            </p:extLst>
          </p:nvPr>
        </p:nvGraphicFramePr>
        <p:xfrm>
          <a:off x="1152394" y="1603332"/>
          <a:ext cx="10083451" cy="3770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266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833" y="4718694"/>
            <a:ext cx="4158641" cy="204033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09552" y="849389"/>
            <a:ext cx="8380829" cy="990008"/>
          </a:xfrm>
        </p:spPr>
        <p:txBody>
          <a:bodyPr/>
          <a:lstStyle/>
          <a:p>
            <a:r>
              <a:rPr lang="es-GT" sz="5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Historia de la programación</a:t>
            </a:r>
            <a:endParaRPr lang="es-GT" sz="5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240076" y="1839397"/>
            <a:ext cx="97452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 smtClean="0">
                <a:latin typeface="Arial Black" panose="020B0A04020102020204" pitchFamily="34" charset="0"/>
              </a:rPr>
              <a:t>La </a:t>
            </a:r>
            <a:r>
              <a:rPr lang="es-GT" b="1" dirty="0" smtClean="0">
                <a:latin typeface="Arial Black" panose="020B0A04020102020204" pitchFamily="34" charset="0"/>
              </a:rPr>
              <a:t>programación informática</a:t>
            </a:r>
            <a:r>
              <a:rPr lang="es-GT" dirty="0" smtClean="0">
                <a:latin typeface="Arial Black" panose="020B0A04020102020204" pitchFamily="34" charset="0"/>
              </a:rPr>
              <a:t> o </a:t>
            </a:r>
            <a:r>
              <a:rPr lang="es-GT" b="1" dirty="0" smtClean="0">
                <a:latin typeface="Arial Black" panose="020B0A04020102020204" pitchFamily="34" charset="0"/>
              </a:rPr>
              <a:t>programación algorítmica</a:t>
            </a:r>
            <a:r>
              <a:rPr lang="es-GT" dirty="0" smtClean="0">
                <a:latin typeface="Arial Black" panose="020B0A04020102020204" pitchFamily="34" charset="0"/>
              </a:rPr>
              <a:t>, acortada como </a:t>
            </a:r>
            <a:r>
              <a:rPr lang="es-GT" b="1" dirty="0" smtClean="0">
                <a:latin typeface="Arial Black" panose="020B0A04020102020204" pitchFamily="34" charset="0"/>
              </a:rPr>
              <a:t>programación</a:t>
            </a:r>
            <a:r>
              <a:rPr lang="es-GT" dirty="0" smtClean="0">
                <a:latin typeface="Arial Black" panose="020B0A04020102020204" pitchFamily="34" charset="0"/>
              </a:rPr>
              <a:t>, es el proceso de diseñar, codificar, </a:t>
            </a:r>
            <a:r>
              <a:rPr lang="es-GT" dirty="0" smtClean="0">
                <a:latin typeface="Arial Black" panose="020B0A04020102020204" pitchFamily="34" charset="0"/>
                <a:hlinkClick r:id="rId3" tooltip="Depuración de programas"/>
              </a:rPr>
              <a:t>depurar</a:t>
            </a:r>
            <a:r>
              <a:rPr lang="es-GT" dirty="0" smtClean="0">
                <a:latin typeface="Arial Black" panose="020B0A04020102020204" pitchFamily="34" charset="0"/>
              </a:rPr>
              <a:t> y mantener el </a:t>
            </a:r>
            <a:r>
              <a:rPr lang="es-GT" dirty="0" smtClean="0">
                <a:latin typeface="Arial Black" panose="020B0A04020102020204" pitchFamily="34" charset="0"/>
                <a:hlinkClick r:id="rId4" tooltip="Código fuente"/>
              </a:rPr>
              <a:t>código fuente</a:t>
            </a:r>
            <a:r>
              <a:rPr lang="es-GT" dirty="0" smtClean="0">
                <a:latin typeface="Arial Black" panose="020B0A04020102020204" pitchFamily="34" charset="0"/>
              </a:rPr>
              <a:t> de </a:t>
            </a:r>
            <a:r>
              <a:rPr lang="es-GT" u="sng" dirty="0" smtClean="0">
                <a:latin typeface="Arial Black" panose="020B0A04020102020204" pitchFamily="34" charset="0"/>
                <a:hlinkClick r:id="rId5" tooltip="Programas informáticos"/>
              </a:rPr>
              <a:t>programas de computadora</a:t>
            </a:r>
            <a:r>
              <a:rPr lang="es-GT" dirty="0" smtClean="0">
                <a:latin typeface="Arial Black" panose="020B0A04020102020204" pitchFamily="34" charset="0"/>
              </a:rPr>
              <a:t>. El código fuente es escrito en un </a:t>
            </a:r>
            <a:r>
              <a:rPr lang="es-GT" dirty="0" smtClean="0">
                <a:latin typeface="Arial Black" panose="020B0A04020102020204" pitchFamily="34" charset="0"/>
                <a:hlinkClick r:id="rId6" tooltip="Lenguaje de programación"/>
              </a:rPr>
              <a:t>lenguaje de programación</a:t>
            </a:r>
            <a:r>
              <a:rPr lang="es-GT" dirty="0" smtClean="0">
                <a:latin typeface="Arial Black" panose="020B0A04020102020204" pitchFamily="34" charset="0"/>
              </a:rPr>
              <a:t>. El propósito de la programación es crear programas que exhiban un comportamiento deseado. El proceso de escribir código requiere frecuentemente conocimientos en varias áreas distintas, además del dominio del lenguaje a utilizar, algoritmos especializados y lógica formal. Programar no involucra necesariamente otras tareas tales como el análisis y diseño de la aplicación (pero sí el diseño del código), aunque sí suelen estar fusionadas en el desarrollo de pequeñas aplicaciones.</a:t>
            </a:r>
            <a:endParaRPr lang="es-GT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90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35536" y="1052185"/>
            <a:ext cx="7972344" cy="969469"/>
          </a:xfrm>
        </p:spPr>
        <p:txBody>
          <a:bodyPr/>
          <a:lstStyle/>
          <a:p>
            <a:r>
              <a:rPr lang="es-GT" sz="5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Origen de la programacion</a:t>
            </a:r>
            <a:endParaRPr lang="es-GT" sz="5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52811" y="2397435"/>
            <a:ext cx="9116317" cy="1648471"/>
          </a:xfrm>
        </p:spPr>
        <p:txBody>
          <a:bodyPr>
            <a:normAutofit fontScale="92500" lnSpcReduction="20000"/>
          </a:bodyPr>
          <a:lstStyle/>
          <a:p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Transcript of </a:t>
            </a:r>
            <a:r>
              <a:rPr lang="es-GT" b="1" dirty="0">
                <a:solidFill>
                  <a:schemeClr val="tx1"/>
                </a:solidFill>
                <a:latin typeface="Arial Black" panose="020B0A04020102020204" pitchFamily="34" charset="0"/>
              </a:rPr>
              <a:t>Origen</a:t>
            </a:r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 e historia de la </a:t>
            </a:r>
            <a:r>
              <a:rPr lang="es-GT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programación. </a:t>
            </a:r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... Los primeros lenguajes </a:t>
            </a:r>
            <a:r>
              <a:rPr lang="es-GT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de </a:t>
            </a:r>
            <a:r>
              <a:rPr lang="es-GT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programación</a:t>
            </a:r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 surgieron de la idea de Charles Babagge, la cual se le ocurrió a este hombre a mediados del siglo XIX. Al principio del siglo XIX predijo muchas de las teorías en que se basan los actuales ordenadores.</a:t>
            </a:r>
            <a:endParaRPr lang="es-GT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373" y="4045906"/>
            <a:ext cx="3858474" cy="243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8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89141" y="926926"/>
            <a:ext cx="11047956" cy="1207464"/>
          </a:xfrm>
        </p:spPr>
        <p:txBody>
          <a:bodyPr/>
          <a:lstStyle/>
          <a:p>
            <a:r>
              <a:rPr lang="es-GT" sz="5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Primeros programas de programacion</a:t>
            </a:r>
            <a:endParaRPr lang="es-GT" sz="5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77655" y="2317315"/>
            <a:ext cx="9557359" cy="2354892"/>
          </a:xfrm>
        </p:spPr>
        <p:txBody>
          <a:bodyPr>
            <a:normAutofit fontScale="92500" lnSpcReduction="10000"/>
          </a:bodyPr>
          <a:lstStyle/>
          <a:p>
            <a:r>
              <a:rPr lang="es-GT" b="1" dirty="0">
                <a:solidFill>
                  <a:schemeClr val="tx1"/>
                </a:solidFill>
                <a:latin typeface="Arial Black" panose="020B0A04020102020204" pitchFamily="34" charset="0"/>
              </a:rPr>
              <a:t>En los cincuenta, los tres primeros lenguajes de programación modernos, cuyos descendientes aún continúan siendo utilizados, son:</a:t>
            </a:r>
            <a:endParaRPr lang="es-GT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FORTRAN (1955), creado por John Backus et al.;</a:t>
            </a:r>
          </a:p>
          <a:p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LISP (1958), creado por John McCarthy et al.;</a:t>
            </a:r>
          </a:p>
          <a:p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COBOL (1959), creado por el Short Range Committee, altamente influenciado por Grace Hopper.</a:t>
            </a:r>
          </a:p>
          <a:p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973" y="4672207"/>
            <a:ext cx="3651337" cy="189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8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424029772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039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06517" y="1164919"/>
            <a:ext cx="8825658" cy="894313"/>
          </a:xfrm>
        </p:spPr>
        <p:txBody>
          <a:bodyPr/>
          <a:lstStyle/>
          <a:p>
            <a:r>
              <a:rPr lang="es-GT" sz="5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Mantenimiento preventivo</a:t>
            </a:r>
            <a:endParaRPr lang="es-GT" sz="5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30944" y="2197019"/>
            <a:ext cx="8825658" cy="1723628"/>
          </a:xfrm>
        </p:spPr>
        <p:txBody>
          <a:bodyPr>
            <a:normAutofit/>
          </a:bodyPr>
          <a:lstStyle/>
          <a:p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En las operaciones de </a:t>
            </a:r>
            <a:r>
              <a:rPr lang="es-GT" b="1" dirty="0">
                <a:solidFill>
                  <a:schemeClr val="tx1"/>
                </a:solidFill>
                <a:latin typeface="Arial Black" panose="020B0A04020102020204" pitchFamily="34" charset="0"/>
              </a:rPr>
              <a:t>mantenimiento</a:t>
            </a:r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, </a:t>
            </a:r>
            <a:r>
              <a:rPr lang="es-GT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el </a:t>
            </a:r>
            <a:r>
              <a:rPr lang="es-GT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mantenimiento </a:t>
            </a:r>
            <a:r>
              <a:rPr lang="es-GT" b="1" dirty="0">
                <a:solidFill>
                  <a:schemeClr val="tx1"/>
                </a:solidFill>
                <a:latin typeface="Arial Black" panose="020B0A04020102020204" pitchFamily="34" charset="0"/>
              </a:rPr>
              <a:t>preventivo</a:t>
            </a:r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 es el destinado a la conservación de equipos o instalaciones mediante la realización de revisión y reparación que garanticen su buen funcionamiento y fiabilidad.</a:t>
            </a:r>
            <a:endParaRPr lang="es-GT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2050" name="Picture 2" descr="Resultado de imagen para mantenimiento preventiv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295" y="3920647"/>
            <a:ext cx="4003067" cy="267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67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3675" y="1152394"/>
            <a:ext cx="9730093" cy="956942"/>
          </a:xfrm>
        </p:spPr>
        <p:txBody>
          <a:bodyPr/>
          <a:lstStyle/>
          <a:p>
            <a:r>
              <a:rPr lang="es-GT" sz="48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mantenimiento preventivo hardware </a:t>
            </a:r>
            <a:endParaRPr lang="es-GT" sz="48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05892" y="2435013"/>
            <a:ext cx="8825658" cy="1861414"/>
          </a:xfrm>
        </p:spPr>
        <p:txBody>
          <a:bodyPr>
            <a:normAutofit fontScale="77500" lnSpcReduction="20000"/>
          </a:bodyPr>
          <a:lstStyle/>
          <a:p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El mantenimiento preventivo de los equipos tecnológicos de un centro de información le permite anticiparse a un eventual problema en su funcionamiento cuya reparación puede resultarle muy costosa a largo plazo. Factores como el polvo, la humedad u otras condiciones ambientales inadecuadas contribuyen al deterioro de los equipos del centro. </a:t>
            </a:r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Se recomienda realizar mantenimiento preventivo al menos dos veces al año.</a:t>
            </a:r>
            <a:endParaRPr lang="es-GT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243" y="4296427"/>
            <a:ext cx="3338187" cy="222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9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55580" y="914400"/>
            <a:ext cx="8825658" cy="1019573"/>
          </a:xfrm>
        </p:spPr>
        <p:txBody>
          <a:bodyPr/>
          <a:lstStyle/>
          <a:p>
            <a:r>
              <a:rPr lang="es-GT" sz="4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Mantenimiento preventivo software</a:t>
            </a:r>
            <a:endParaRPr lang="es-GT" sz="4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05266" y="2071757"/>
            <a:ext cx="9479643" cy="3715268"/>
          </a:xfrm>
        </p:spPr>
        <p:txBody>
          <a:bodyPr>
            <a:normAutofit fontScale="70000" lnSpcReduction="20000"/>
          </a:bodyPr>
          <a:lstStyle/>
          <a:p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Mantener actualizado el sistema operativo para optimizar el rendimiento del equipo y reducir las vulnerabilidades.</a:t>
            </a:r>
          </a:p>
          <a:p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Explorar periódicamente el disco duro para detectar errores en sus sectores.</a:t>
            </a:r>
          </a:p>
          <a:p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Efectuar una limpieza de archivos: eliminar todos los archivos temporales generados por el sistema operativo, eliminar los accesos inválidos al registro del sistema así como los accesos directos dañados.</a:t>
            </a:r>
          </a:p>
          <a:p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Desfragmentar el disco duro, lo que permitirá organizar los archivos y una mayor velocidad de acceso a estos.</a:t>
            </a:r>
          </a:p>
          <a:p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Monitorear el sistema para identificar qué aplicaciones necesitan actualizaciones y cómo se están comportando en el sistema.</a:t>
            </a:r>
          </a:p>
          <a:p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Revisar periódicamente la disponibilidad de nuevas actualizaciones del sistema operativo y otros software básicos (se recomienda configurar el sistema para que alerte automáticamente de nuevas actualizaciones). </a:t>
            </a:r>
          </a:p>
          <a:p>
            <a:r>
              <a:rPr lang="es-GT" dirty="0"/>
              <a:t/>
            </a:r>
            <a:br>
              <a:rPr lang="es-GT" dirty="0"/>
            </a:br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968" y="4891675"/>
            <a:ext cx="25527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6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196697" y="1691014"/>
            <a:ext cx="6385713" cy="1420406"/>
          </a:xfrm>
        </p:spPr>
        <p:txBody>
          <a:bodyPr/>
          <a:lstStyle/>
          <a:p>
            <a:r>
              <a:rPr lang="es-GT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Introducción</a:t>
            </a:r>
            <a:endParaRPr lang="es-GT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76724" y="3474674"/>
            <a:ext cx="8825658" cy="861420"/>
          </a:xfrm>
        </p:spPr>
        <p:txBody>
          <a:bodyPr>
            <a:normAutofit fontScale="92500" lnSpcReduction="20000"/>
          </a:bodyPr>
          <a:lstStyle/>
          <a:p>
            <a:r>
              <a:rPr lang="es-GT" dirty="0" smtClean="0"/>
              <a:t>En la siguientes presentación se habla sobre varios temas de valoración los cuales tratan de programacion y de computación los cuales son muy importantes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21671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 rot="21069165">
            <a:off x="2037022" y="3131505"/>
            <a:ext cx="9111141" cy="726509"/>
          </a:xfrm>
        </p:spPr>
        <p:txBody>
          <a:bodyPr>
            <a:normAutofit fontScale="90000"/>
          </a:bodyPr>
          <a:lstStyle/>
          <a:p>
            <a:r>
              <a:rPr lang="es-GT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Bachiller en computación</a:t>
            </a:r>
            <a:br>
              <a:rPr lang="es-GT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</a:br>
            <a:r>
              <a:rPr lang="es-GT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 </a:t>
            </a:r>
            <a:r>
              <a:rPr lang="es-GT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           laboratorio 1</a:t>
            </a:r>
            <a:endParaRPr lang="es-GT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33186">
            <a:off x="8943780" y="4207099"/>
            <a:ext cx="2447957" cy="183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2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661034484"/>
              </p:ext>
            </p:extLst>
          </p:nvPr>
        </p:nvGraphicFramePr>
        <p:xfrm>
          <a:off x="1803748" y="1127342"/>
          <a:ext cx="8631825" cy="4897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943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26590" y="894044"/>
            <a:ext cx="11165410" cy="1243209"/>
          </a:xfrm>
        </p:spPr>
        <p:txBody>
          <a:bodyPr/>
          <a:lstStyle/>
          <a:p>
            <a:r>
              <a:rPr lang="es-GT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Historia de la computadora</a:t>
            </a:r>
            <a:endParaRPr lang="es-GT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15233" y="2517732"/>
            <a:ext cx="9544833" cy="3081403"/>
          </a:xfrm>
        </p:spPr>
        <p:txBody>
          <a:bodyPr/>
          <a:lstStyle/>
          <a:p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La primera máquina de calcular mecánica, un precursor del ordenador digital, fue inventada en 1642 por el matemático francés Blaise Pascal. ... En 1670 el filósofo y matemático alemán Gottfried Wilhelm Leibniz perfeccionó esta máquina e inventó una que también podía multiplicar.</a:t>
            </a:r>
            <a:endParaRPr lang="es-GT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729" y="4584526"/>
            <a:ext cx="1628384" cy="16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1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61867" y="1039660"/>
            <a:ext cx="8001000" cy="1102290"/>
          </a:xfrm>
        </p:spPr>
        <p:txBody>
          <a:bodyPr/>
          <a:lstStyle/>
          <a:p>
            <a:r>
              <a:rPr lang="es-GT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Primer computadora</a:t>
            </a:r>
            <a:endParaRPr lang="es-GT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15858" y="2547845"/>
            <a:ext cx="8347009" cy="2224571"/>
          </a:xfrm>
        </p:spPr>
        <p:txBody>
          <a:bodyPr>
            <a:normAutofit fontScale="55000" lnSpcReduction="20000"/>
          </a:bodyPr>
          <a:lstStyle/>
          <a:p>
            <a:r>
              <a:rPr lang="es-GT" sz="3600" dirty="0">
                <a:solidFill>
                  <a:schemeClr val="tx1"/>
                </a:solidFill>
                <a:latin typeface="Arial Black" panose="020B0A04020102020204" pitchFamily="34" charset="0"/>
              </a:rPr>
              <a:t>1936, Konrad Zuse, ingeniero alemán, diseño y fabricó la Z1, la que para muchos es la </a:t>
            </a:r>
            <a:r>
              <a:rPr lang="es-GT" sz="3600" b="1" dirty="0">
                <a:solidFill>
                  <a:schemeClr val="tx1"/>
                </a:solidFill>
                <a:latin typeface="Arial Black" panose="020B0A04020102020204" pitchFamily="34" charset="0"/>
              </a:rPr>
              <a:t>primera computadora</a:t>
            </a:r>
            <a:r>
              <a:rPr lang="es-GT" sz="3600" dirty="0">
                <a:solidFill>
                  <a:schemeClr val="tx1"/>
                </a:solidFill>
                <a:latin typeface="Arial Black" panose="020B0A04020102020204" pitchFamily="34" charset="0"/>
              </a:rPr>
              <a:t> programable de la historia. La Z1 era una calculadora mecánica binaria operada con electricidad y que ocupaba una mesa entera, bastante grande por cierto.4 dic. 2006</a:t>
            </a:r>
          </a:p>
          <a:p>
            <a:r>
              <a:rPr lang="es-GT" dirty="0"/>
              <a:t/>
            </a:r>
            <a:br>
              <a:rPr lang="es-GT" dirty="0"/>
            </a:br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634" y="4495178"/>
            <a:ext cx="2630097" cy="18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0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9992" y="1139869"/>
            <a:ext cx="10238484" cy="876822"/>
          </a:xfrm>
        </p:spPr>
        <p:txBody>
          <a:bodyPr>
            <a:normAutofit fontScale="90000"/>
          </a:bodyPr>
          <a:lstStyle/>
          <a:p>
            <a:r>
              <a:rPr lang="es-GT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Evolución de la computadora </a:t>
            </a:r>
            <a:endParaRPr lang="es-GT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53227" y="2203769"/>
            <a:ext cx="8229600" cy="2214740"/>
          </a:xfrm>
        </p:spPr>
        <p:txBody>
          <a:bodyPr>
            <a:normAutofit/>
          </a:bodyPr>
          <a:lstStyle/>
          <a:p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Historia de la </a:t>
            </a:r>
            <a:r>
              <a:rPr lang="es-GT" b="1" dirty="0">
                <a:solidFill>
                  <a:schemeClr val="tx1"/>
                </a:solidFill>
                <a:latin typeface="Arial Black" panose="020B0A04020102020204" pitchFamily="34" charset="0"/>
              </a:rPr>
              <a:t>computadora</a:t>
            </a:r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. Fue inventada en 1642 por el matemático francés Blaise Pascal. ... </a:t>
            </a:r>
            <a:r>
              <a:rPr lang="es-GT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Las </a:t>
            </a:r>
            <a:r>
              <a:rPr lang="es-GT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computadoras</a:t>
            </a:r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 analógicas comenzaron a construirse a principios del siglo XX. Los primeros modelos realizaban los cálculos mediante ejes y engranajes giratorios.</a:t>
            </a:r>
            <a:endParaRPr lang="es-GT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088" y="4605588"/>
            <a:ext cx="3746326" cy="178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0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4704" y="851770"/>
            <a:ext cx="8899270" cy="1207463"/>
          </a:xfrm>
        </p:spPr>
        <p:txBody>
          <a:bodyPr/>
          <a:lstStyle/>
          <a:p>
            <a:r>
              <a:rPr lang="es-GT" sz="60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Origen de la computadora</a:t>
            </a:r>
            <a:endParaRPr lang="es-GT" sz="60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96206" y="2472590"/>
            <a:ext cx="8825658" cy="1598368"/>
          </a:xfrm>
        </p:spPr>
        <p:txBody>
          <a:bodyPr>
            <a:normAutofit fontScale="85000" lnSpcReduction="10000"/>
          </a:bodyPr>
          <a:lstStyle/>
          <a:p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En 1947, cuando un equipo dirigido por John Mauchly y John Eckert construyó, en la Universidad de Pennsylvania, una máquina electrónica </a:t>
            </a:r>
            <a:r>
              <a:rPr lang="es-GT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llamada </a:t>
            </a:r>
            <a:r>
              <a:rPr lang="es-GT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Computadora</a:t>
            </a:r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 e Integradora Numérica Electrónica ENIAC (Electronic Numerical Integrator And Computer), la cual se considera la </a:t>
            </a:r>
            <a:r>
              <a:rPr lang="es-GT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primera </a:t>
            </a:r>
            <a:r>
              <a:rPr lang="es-GT" b="1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computadora</a:t>
            </a:r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 electrónica de la historia.</a:t>
            </a:r>
            <a:endParaRPr lang="es-GT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820" y="4221271"/>
            <a:ext cx="3106454" cy="181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4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19875" y="1014608"/>
            <a:ext cx="7275061" cy="931891"/>
          </a:xfrm>
        </p:spPr>
        <p:txBody>
          <a:bodyPr/>
          <a:lstStyle/>
          <a:p>
            <a:r>
              <a:rPr lang="es-GT" sz="5400" dirty="0" smtClean="0">
                <a:solidFill>
                  <a:schemeClr val="bg1"/>
                </a:solidFill>
                <a:latin typeface="Adobe Garamond Pro Bold" panose="02020702060506020403" pitchFamily="18" charset="0"/>
              </a:rPr>
              <a:t>Clases de computadoras</a:t>
            </a:r>
            <a:endParaRPr lang="es-GT" sz="5400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82362" y="2222072"/>
            <a:ext cx="8825658" cy="4091047"/>
          </a:xfrm>
        </p:spPr>
        <p:txBody>
          <a:bodyPr>
            <a:normAutofit fontScale="62500" lnSpcReduction="20000"/>
          </a:bodyPr>
          <a:lstStyle/>
          <a:p>
            <a:r>
              <a:rPr lang="es-GT" b="1" dirty="0">
                <a:solidFill>
                  <a:schemeClr val="tx1"/>
                </a:solidFill>
                <a:latin typeface="Arial Black" panose="020B0A04020102020204" pitchFamily="34" charset="0"/>
                <a:hlinkClick r:id="rId2" tooltip="SUPERCOMPUTADORAS"/>
              </a:rPr>
              <a:t>Supercomputadoras</a:t>
            </a:r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. Una supercomputadora es un equipo con alto poder de cómputo especializado en la realización de operaciones específicas. Y "utiliza principalmente en la ciencia.</a:t>
            </a:r>
          </a:p>
          <a:p>
            <a:r>
              <a:rPr lang="es-GT" b="1" dirty="0">
                <a:solidFill>
                  <a:schemeClr val="tx1"/>
                </a:solidFill>
                <a:latin typeface="Arial Black" panose="020B0A04020102020204" pitchFamily="34" charset="0"/>
                <a:hlinkClick r:id="rId3" tooltip="MAINFRAME"/>
              </a:rPr>
              <a:t>Mainframe</a:t>
            </a:r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. Un mainframe es un ordenador de alto rendimiento capaz de llevar a cabo el procesamiento de datos complejos.</a:t>
            </a:r>
          </a:p>
          <a:p>
            <a:r>
              <a:rPr lang="es-GT" b="1" dirty="0">
                <a:solidFill>
                  <a:schemeClr val="tx1"/>
                </a:solidFill>
                <a:latin typeface="Arial Black" panose="020B0A04020102020204" pitchFamily="34" charset="0"/>
                <a:hlinkClick r:id="rId4" tooltip="MINICOMPUTADORA"/>
              </a:rPr>
              <a:t>Minicomputadora</a:t>
            </a:r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. Una minicomputadora es un equipo con potencia y el rendimiento intermedio entre una microcomputadora y un </a:t>
            </a:r>
            <a:r>
              <a:rPr lang="es-GT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mainframe, </a:t>
            </a:r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capaz de permitir el acceso a múltiples usuarios.</a:t>
            </a:r>
          </a:p>
          <a:p>
            <a:r>
              <a:rPr lang="es-GT" b="1" dirty="0">
                <a:solidFill>
                  <a:schemeClr val="tx1"/>
                </a:solidFill>
                <a:latin typeface="Arial Black" panose="020B0A04020102020204" pitchFamily="34" charset="0"/>
                <a:hlinkClick r:id="rId5"/>
              </a:rPr>
              <a:t>Microcomputadora</a:t>
            </a:r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. Una microcomputadora es un equipo caracterizado por la presencia de un único microprocesador.</a:t>
            </a:r>
          </a:p>
          <a:p>
            <a:r>
              <a:rPr lang="es-GT" b="1" dirty="0">
                <a:solidFill>
                  <a:schemeClr val="tx1"/>
                </a:solidFill>
                <a:latin typeface="Arial Black" panose="020B0A04020102020204" pitchFamily="34" charset="0"/>
                <a:hlinkClick r:id="rId6"/>
              </a:rPr>
              <a:t>Estaciones de trabajo</a:t>
            </a:r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. Una estación de trabajo de usuario única computadora es un trabajo de alto rendimiento utilizado para la ejecución de software profesional.</a:t>
            </a:r>
          </a:p>
          <a:p>
            <a:r>
              <a:rPr lang="es-GT" b="1" dirty="0">
                <a:solidFill>
                  <a:schemeClr val="tx1"/>
                </a:solidFill>
                <a:latin typeface="Arial Black" panose="020B0A04020102020204" pitchFamily="34" charset="0"/>
                <a:hlinkClick r:id="rId7" tooltip="RED DE COMPUTADORAS"/>
              </a:rPr>
              <a:t>Las redes de ordenadores</a:t>
            </a:r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. Una red de computadoras es capaz de calcular la arquitectura para conectar varios equipos directamente entre sí. La red de computadoras también se le llama red.</a:t>
            </a:r>
          </a:p>
          <a:p>
            <a:r>
              <a:rPr lang="es-GT" b="1" dirty="0">
                <a:solidFill>
                  <a:schemeClr val="tx1"/>
                </a:solidFill>
                <a:latin typeface="Arial Black" panose="020B0A04020102020204" pitchFamily="34" charset="0"/>
                <a:hlinkClick r:id="rId8" tooltip="ORDENADOR PERSONAL"/>
              </a:rPr>
              <a:t>Computadoras personales</a:t>
            </a:r>
            <a:r>
              <a:rPr lang="es-GT" dirty="0">
                <a:solidFill>
                  <a:schemeClr val="tx1"/>
                </a:solidFill>
                <a:latin typeface="Arial Black" panose="020B0A04020102020204" pitchFamily="34" charset="0"/>
              </a:rPr>
              <a:t>. El ordenador personal es un equipo con suficiente potencia y rendimiento para satisfacer las necesidades de un usuario medio.</a:t>
            </a:r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50140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92</TotalTime>
  <Words>632</Words>
  <Application>Microsoft Office PowerPoint</Application>
  <PresentationFormat>Panorámica</PresentationFormat>
  <Paragraphs>67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Adobe Garamond Pro Bold</vt:lpstr>
      <vt:lpstr>Arial</vt:lpstr>
      <vt:lpstr>Arial Black</vt:lpstr>
      <vt:lpstr>Century Gothic</vt:lpstr>
      <vt:lpstr>Wingdings 3</vt:lpstr>
      <vt:lpstr>Ion</vt:lpstr>
      <vt:lpstr>L.C.M.</vt:lpstr>
      <vt:lpstr>Introducción</vt:lpstr>
      <vt:lpstr>Bachiller en computación             laboratorio 1</vt:lpstr>
      <vt:lpstr>Presentación de PowerPoint</vt:lpstr>
      <vt:lpstr>Historia de la computadora</vt:lpstr>
      <vt:lpstr>Primer computadora</vt:lpstr>
      <vt:lpstr>Evolución de la computadora </vt:lpstr>
      <vt:lpstr>Origen de la computadora</vt:lpstr>
      <vt:lpstr>Clases de computadoras</vt:lpstr>
      <vt:lpstr>Presentación de PowerPoint</vt:lpstr>
      <vt:lpstr>Historia de la programación</vt:lpstr>
      <vt:lpstr>Origen de la programacion</vt:lpstr>
      <vt:lpstr>Primeros programas de programacion</vt:lpstr>
      <vt:lpstr>Presentación de PowerPoint</vt:lpstr>
      <vt:lpstr>Mantenimiento preventivo</vt:lpstr>
      <vt:lpstr>mantenimiento preventivo hardware </vt:lpstr>
      <vt:lpstr>Mantenimiento preventivo software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Bachiller en computación             laboratorio 1</dc:title>
  <dc:creator>estudiante de Liceo Compu-market</dc:creator>
  <cp:lastModifiedBy>estudiante de Liceo Compu-market</cp:lastModifiedBy>
  <cp:revision>11</cp:revision>
  <dcterms:created xsi:type="dcterms:W3CDTF">2017-04-19T18:48:42Z</dcterms:created>
  <dcterms:modified xsi:type="dcterms:W3CDTF">2017-04-19T20:21:32Z</dcterms:modified>
</cp:coreProperties>
</file>